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0" y="57292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0" y="3393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Comparison between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and MAX-DOAS data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8364" y="2074618"/>
            <a:ext cx="199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AEC = Aerosol Extinction Coefficient at 476 nm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631" y="903020"/>
            <a:ext cx="5152733" cy="217559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502" y="2649949"/>
            <a:ext cx="4996589" cy="217559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331" y="4391299"/>
            <a:ext cx="5142323" cy="217559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728764" y="764520"/>
            <a:ext cx="662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Nov. 5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46564" y="753139"/>
            <a:ext cx="738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Nov. 12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77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52</cp:revision>
  <dcterms:created xsi:type="dcterms:W3CDTF">2013-05-01T02:16:19Z</dcterms:created>
  <dcterms:modified xsi:type="dcterms:W3CDTF">2018-11-13T14:36:05Z</dcterms:modified>
</cp:coreProperties>
</file>