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6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DFA32-AB0E-4BA8-929F-89F60618A458}" type="datetimeFigureOut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F3439-E92C-4CB5-ABC0-4F1264CD12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52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51C72-5522-403D-A513-29A5ED3042D3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8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EF825-1F12-49E2-A030-EAD54C64D123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4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D374E-45B7-48EB-A7B7-39B839A1F29D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0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BE3-2950-43AA-96BB-A768AE4BBF1F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61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4141-04C0-4624-9F2E-8889C32F3444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2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9EC78-1DC2-4F11-B561-DCF0B87C134D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42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CAA66-42E9-4984-A3CA-61FA0D335D40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8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09F9-4A15-450B-A0C7-2D2B8DB13C6E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289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153B-1E99-4B90-A2A0-4757127AB91D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4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9CF7E-DEA0-484D-B047-B43919F0D988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4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84F29-9CCA-429A-B1D0-D4C87BA498B9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6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2EE5-E4BB-4694-A62A-B703A0DEA096}" type="datetime1">
              <a:rPr kumimoji="1" lang="ja-JP" altLang="en-US" smtClean="0"/>
              <a:t>2018/11/13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D1F46-B6BF-41FC-B12F-BF225E8BC7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線コネクタ 6"/>
          <p:cNvCxnSpPr/>
          <p:nvPr/>
        </p:nvCxnSpPr>
        <p:spPr>
          <a:xfrm flipV="1">
            <a:off x="0" y="572922"/>
            <a:ext cx="9144000" cy="321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0" y="3393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Comparison between </a:t>
            </a:r>
            <a:r>
              <a:rPr lang="en-US" altLang="ja-JP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PM2.5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 and MAX-DOAS data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48364" y="2074618"/>
            <a:ext cx="199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AEC = Aerosol Extinction Coefficient at 476 nm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631" y="903020"/>
            <a:ext cx="5152733" cy="2175598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7502" y="2649949"/>
            <a:ext cx="4996589" cy="217559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331" y="4391299"/>
            <a:ext cx="5142323" cy="2175598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728764" y="764520"/>
            <a:ext cx="662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Nov. 5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46564" y="753139"/>
            <a:ext cx="738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Nov. 12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774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20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入江仁士</dc:creator>
  <cp:lastModifiedBy>入江 仁士</cp:lastModifiedBy>
  <cp:revision>52</cp:revision>
  <dcterms:created xsi:type="dcterms:W3CDTF">2013-05-01T02:16:19Z</dcterms:created>
  <dcterms:modified xsi:type="dcterms:W3CDTF">2018-11-13T14:36:05Z</dcterms:modified>
</cp:coreProperties>
</file>